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6" autoAdjust="0"/>
    <p:restoredTop sz="94607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B427-B8F8-481B-A1C5-C0857841A41E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66DA-1F6F-4AC7-B86A-5D54F6938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तीन</a:t>
            </a:r>
            <a:r>
              <a:rPr lang="en-US" dirty="0" smtClean="0"/>
              <a:t> </a:t>
            </a:r>
            <a:r>
              <a:rPr lang="en-US" dirty="0" err="1" smtClean="0"/>
              <a:t>अक्षरों</a:t>
            </a:r>
            <a:r>
              <a:rPr lang="en-US" dirty="0" smtClean="0"/>
              <a:t> </a:t>
            </a:r>
            <a:r>
              <a:rPr lang="en-US" dirty="0" err="1" smtClean="0"/>
              <a:t>के</a:t>
            </a:r>
            <a:r>
              <a:rPr lang="en-US" dirty="0" smtClean="0"/>
              <a:t> </a:t>
            </a:r>
            <a:r>
              <a:rPr lang="en-US" dirty="0" err="1" smtClean="0"/>
              <a:t>पद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 Letter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मटर</a:t>
            </a:r>
            <a:r>
              <a:rPr lang="en-US" dirty="0" smtClean="0"/>
              <a:t>	Peas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बटन</a:t>
            </a:r>
            <a:r>
              <a:rPr lang="en-US" dirty="0" smtClean="0"/>
              <a:t>	Button</a:t>
            </a:r>
          </a:p>
          <a:p>
            <a:endParaRPr lang="en-US" dirty="0"/>
          </a:p>
        </p:txBody>
      </p:sp>
      <p:pic>
        <p:nvPicPr>
          <p:cNvPr id="7" name="Content Placeholder 6" descr="A Brief History of Buttons Through The Ages | Decorative Zips and Fashion  Trend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62200"/>
            <a:ext cx="40417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Peas are much more than their sweet zest and pretty green blush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4040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औरत</a:t>
            </a:r>
            <a:r>
              <a:rPr lang="en-US" dirty="0" smtClean="0"/>
              <a:t>                    </a:t>
            </a:r>
            <a:r>
              <a:rPr lang="en-US" dirty="0" err="1" smtClean="0"/>
              <a:t>बतख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Duck</a:t>
            </a:r>
            <a:endParaRPr lang="en-US" dirty="0"/>
          </a:p>
        </p:txBody>
      </p:sp>
      <p:pic>
        <p:nvPicPr>
          <p:cNvPr id="7" name="Content Placeholder 3" descr="Screenshot_20200708-182353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67200" y="2174875"/>
            <a:ext cx="4191000" cy="3951288"/>
          </a:xfrm>
        </p:spPr>
      </p:pic>
      <p:pic>
        <p:nvPicPr>
          <p:cNvPr id="8" name="Content Placeholder 6" descr="Screenshot_20200705_1236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2174875"/>
            <a:ext cx="3606867" cy="3951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नहर</a:t>
            </a:r>
            <a:r>
              <a:rPr lang="en-US" dirty="0" smtClean="0"/>
              <a:t>                   </a:t>
            </a:r>
            <a:r>
              <a:rPr lang="en-US" dirty="0" err="1" smtClean="0"/>
              <a:t>शहद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Honey</a:t>
            </a:r>
            <a:endParaRPr lang="en-US" dirty="0"/>
          </a:p>
        </p:txBody>
      </p:sp>
      <p:pic>
        <p:nvPicPr>
          <p:cNvPr id="7" name="Content Placeholder 6" descr="File:Bhakra Main Canal.JPG - Wikimedia Commons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040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Fresh Tribal Honey at Rs 550/kilogram | East Maredpally | Secunderabad| ID:  15248451930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मगर</a:t>
            </a:r>
            <a:r>
              <a:rPr lang="en-US" dirty="0" smtClean="0"/>
              <a:t>                </a:t>
            </a:r>
            <a:r>
              <a:rPr lang="en-US" dirty="0" err="1" smtClean="0"/>
              <a:t>कनक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Crocodile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Gold Ornaments</a:t>
            </a:r>
            <a:endParaRPr lang="en-US" dirty="0"/>
          </a:p>
        </p:txBody>
      </p:sp>
      <p:pic>
        <p:nvPicPr>
          <p:cNvPr id="7" name="Content Placeholder 3" descr="Screenshot_20200708-182639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5942" y="2174875"/>
            <a:ext cx="3042703" cy="3951288"/>
          </a:xfrm>
        </p:spPr>
      </p:pic>
      <p:pic>
        <p:nvPicPr>
          <p:cNvPr id="8" name="Content Placeholder 3" descr="I Jewels Alloy Jewel Set Price in India - Buy I Jewels Alloy Jewel Set  Online at Best Prices in India | Flipkart.co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8428" y="2174875"/>
            <a:ext cx="339496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सड़क</a:t>
            </a:r>
            <a:r>
              <a:rPr lang="en-US" dirty="0" smtClean="0"/>
              <a:t>               </a:t>
            </a:r>
            <a:r>
              <a:rPr lang="en-US" dirty="0" err="1" smtClean="0"/>
              <a:t>कलश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Divine Pot</a:t>
            </a:r>
            <a:endParaRPr lang="en-US" dirty="0"/>
          </a:p>
        </p:txBody>
      </p:sp>
      <p:pic>
        <p:nvPicPr>
          <p:cNvPr id="7" name="Content Placeholder 3" descr="Types of road - Wikipedi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1"/>
            <a:ext cx="4040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llustration of divine pot with coconut and betel leaf Stock Illustration |  Adobe 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4"/>
            <a:ext cx="3951288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कलम</a:t>
            </a:r>
            <a:r>
              <a:rPr lang="en-US" dirty="0" smtClean="0"/>
              <a:t>                        </a:t>
            </a:r>
            <a:r>
              <a:rPr lang="en-US" dirty="0" err="1" smtClean="0"/>
              <a:t>कमल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Lotus</a:t>
            </a:r>
            <a:endParaRPr lang="en-US" dirty="0"/>
          </a:p>
        </p:txBody>
      </p:sp>
      <p:pic>
        <p:nvPicPr>
          <p:cNvPr id="7" name="Content Placeholder 10" descr="Stunning fuchsia coloured Lotus flower. #UltimateColour #BECCACosmetics |  Lily seeds, Lotus flower, Perennial plants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209800"/>
            <a:ext cx="404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shot_20200705_1410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452644"/>
            <a:ext cx="4039985" cy="37195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ऐनक</a:t>
            </a:r>
            <a:r>
              <a:rPr lang="en-US" dirty="0" smtClean="0"/>
              <a:t>                </a:t>
            </a:r>
            <a:r>
              <a:rPr lang="en-US" dirty="0" err="1" smtClean="0"/>
              <a:t>भवन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Spectacles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7" name="Picture 4" descr="C:\Users\user\Downloads\Screenshot_20200703-192030~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74874"/>
            <a:ext cx="3657600" cy="4073525"/>
          </a:xfrm>
          <a:prstGeom prst="rect">
            <a:avLst/>
          </a:prstGeom>
          <a:noFill/>
        </p:spPr>
      </p:pic>
      <p:pic>
        <p:nvPicPr>
          <p:cNvPr id="8" name="Content Placeholder 4" descr="Screenshot_20200705-095341~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209800"/>
            <a:ext cx="4040188" cy="3581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नमक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9" descr="Screenshot_20200715-231951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4040188" cy="419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35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तीन अक्षरों के पद Three Letter Words</vt:lpstr>
      <vt:lpstr>औरत                    बतख</vt:lpstr>
      <vt:lpstr>नहर                   शहद</vt:lpstr>
      <vt:lpstr>मगर                कनक</vt:lpstr>
      <vt:lpstr>सड़क               कलश</vt:lpstr>
      <vt:lpstr>कलम                        कमल</vt:lpstr>
      <vt:lpstr>ऐनक                भवन</vt:lpstr>
      <vt:lpstr>नमक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17</cp:revision>
  <dcterms:created xsi:type="dcterms:W3CDTF">2020-08-07T04:25:56Z</dcterms:created>
  <dcterms:modified xsi:type="dcterms:W3CDTF">2023-01-19T17:10:28Z</dcterms:modified>
</cp:coreProperties>
</file>